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8A188-5FFF-4DCC-B93D-C78D7A8FA6C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224A3-357C-4BD3-9550-6C1F38B1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7DBD8-1021-4A46-8A3E-11FFF963F1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8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7DBD8-1021-4A46-8A3E-11FFF963F1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47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7DBD8-1021-4A46-8A3E-11FFF963F1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2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7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1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1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7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3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5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8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4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3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12F97-63AA-41E9-8039-2AB1E3D5DA9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D751-FA97-48D5-A330-1CDCA552C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0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Executive Session</a:t>
            </a: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3123"/>
            <a:ext cx="7886700" cy="4673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an executive session, legislative committee members discuss amendments and vote on bills after they’ve received a public hearing.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Prior to holding an executive session, the committee may meet so members can tell the chair how they plan to vote.</a:t>
            </a:r>
          </a:p>
          <a:p>
            <a:pPr marL="0" indent="0">
              <a:buNone/>
            </a:pP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83" y="152183"/>
            <a:ext cx="869306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House Bill 8002: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AN ACT Relating to restricting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the Sale of Energy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Drinks.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42" y="1477746"/>
            <a:ext cx="8780746" cy="51359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BE IT ENACTED BY THE LEGISLATURE OF THE STATE OF WASHINGTON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 Sec. 1. 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 new section is added to chapter 70.54 RCW to read as follows: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	(1) A person may not sell, furnish, give away, or offer to sell, furnish, or give away an energy drink to a person who is less than eighteen years old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2) A person who violates this section commits a civil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infraction and may be fined up to fifty dollars. 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(3)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For the purposes of this section, "energy drink" means a soft drink that contains eighty milligrams or more of caffeine per nine fluid ounces and contains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methylxanthines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B vitamins, or herbal ingredients.</a:t>
            </a:r>
          </a:p>
          <a:p>
            <a:pPr marL="0" indent="0">
              <a:buNone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Executive Session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1345765"/>
            <a:ext cx="8467594" cy="4000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Task: 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 your roles as members of the Health Care Committee, try to come up with a compromise a majority of committee members can support on the bill.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committee can recommend the bill PASS, DO NOT PASS, or PASS AMENDED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Resources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House Bill 8002 – Restricting the Sale of Energy Drinks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Bill Report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News article- Mayo Clinic study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Fact Sheet – Washington Beverage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Assocation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Constituent email – Concerned parent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Constituent email – Concerned teen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Fact Sheet – Red Bull safety FAQ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DC885B162E548B3F450298697FD19" ma:contentTypeVersion="1" ma:contentTypeDescription="Create a new document." ma:contentTypeScope="" ma:versionID="c92fad9efc2da8a439d9b2e3935b6c8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B3C2A54-88CA-49F6-B35D-C1F9A191DCA0}"/>
</file>

<file path=customXml/itemProps2.xml><?xml version="1.0" encoding="utf-8"?>
<ds:datastoreItem xmlns:ds="http://schemas.openxmlformats.org/officeDocument/2006/customXml" ds:itemID="{10C01411-16BB-4D50-A448-991BDF6E0088}"/>
</file>

<file path=customXml/itemProps3.xml><?xml version="1.0" encoding="utf-8"?>
<ds:datastoreItem xmlns:ds="http://schemas.openxmlformats.org/officeDocument/2006/customXml" ds:itemID="{1AD0BA52-69C9-4799-89CA-12D123364D0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167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Executive Session</vt:lpstr>
      <vt:lpstr>House Bill 8002: AN ACT Relating to restricting the Sale of Energy Drinks.</vt:lpstr>
      <vt:lpstr>Executive Session</vt:lpstr>
    </vt:vector>
  </TitlesOfParts>
  <Company>Washington State Legislature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Session</dc:title>
  <dc:creator>McCartan, Emily</dc:creator>
  <cp:lastModifiedBy>McCartan, Emily</cp:lastModifiedBy>
  <cp:revision>1</cp:revision>
  <dcterms:created xsi:type="dcterms:W3CDTF">2016-10-10T17:35:30Z</dcterms:created>
  <dcterms:modified xsi:type="dcterms:W3CDTF">2016-10-10T17:40:11Z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0x010100358DC885B162E548B3F450298697FD19</vt:lpwstr>
  </property>
</Properties>
</file>